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0" r:id="rId7"/>
    <p:sldId id="259" r:id="rId8"/>
    <p:sldId id="261" r:id="rId9"/>
    <p:sldId id="271" r:id="rId10"/>
    <p:sldId id="272" r:id="rId11"/>
    <p:sldId id="263" r:id="rId12"/>
    <p:sldId id="273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36D9FD6-4A22-46D4-8B88-91C851FD3EE9}">
          <p14:sldIdLst>
            <p14:sldId id="256"/>
          </p14:sldIdLst>
        </p14:section>
        <p14:section name="Sección sin título" id="{AC03C6B4-70A4-45E3-A518-1859000EBF0A}">
          <p14:sldIdLst>
            <p14:sldId id="257"/>
            <p14:sldId id="270"/>
            <p14:sldId id="259"/>
            <p14:sldId id="261"/>
            <p14:sldId id="271"/>
            <p14:sldId id="272"/>
            <p14:sldId id="263"/>
            <p14:sldId id="273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2E1408-CF43-401A-8ECF-D4C841D7DFEF}" type="datetime1">
              <a:rPr lang="es-ES" smtClean="0"/>
              <a:t>31/05/2021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7791AE-9332-4D69-A47B-3B457B8FC289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532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13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7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06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64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19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07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12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75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93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05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27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BEACBEE1-AAF3-441E-9BC5-61E402716858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1BC45-BD76-4950-A8F8-4A4DD9671550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0A5138B-3CD6-49B7-B74A-3FC800A8F261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008E2DE-4C86-4F0A-9C0B-9CAAB7DBB18E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F708E94-29F3-412F-8028-A2C4F5FE6A05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0AF3E3-6F13-468F-8281-3590BCCF38E8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46CBC-D52E-42D3-BA1A-045A92318208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5F3BC-4F87-475C-BF1E-F83B902382E3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0E904D5C-47BC-4BF1-ACAB-47AB8299DCBD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F8343A-14A6-43E9-ABE0-4C8B4C43462D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F2B5E1A6-FB0D-4C52-BD33-69F52FF40AE5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02901-E09E-45C5-8090-F3FA58FCBD30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7BA9A-E95D-4189-9164-6541D8B66DE0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64B3BC-C780-4EF7-8D11-FE20DCC75853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75D7F-E9DE-41B5-AC62-6C7D02ED69BB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3964C-00D9-44A5-95D6-77E1F5E0DBE2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F1F425-3317-4383-9C6F-4A19C76DCE5C}" type="datetime1">
              <a:rPr lang="es-ES" noProof="0" smtClean="0"/>
              <a:t>31/05/2021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E526C04-E023-4F97-AC46-6594FFA467F2}" type="datetime1">
              <a:rPr lang="es-ES" noProof="0" smtClean="0"/>
              <a:t>31/05/2021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9748" y="817941"/>
            <a:ext cx="3438888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Alberto Ortega Fernández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343AA-008E-49D9-AA14-C6BA3FE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64" y="1676168"/>
            <a:ext cx="3153341" cy="31533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4FA4D39-599E-4627-A86A-CA8326F479C8}"/>
              </a:ext>
            </a:extLst>
          </p:cNvPr>
          <p:cNvSpPr txBox="1"/>
          <p:nvPr/>
        </p:nvSpPr>
        <p:spPr>
          <a:xfrm>
            <a:off x="973123" y="5687736"/>
            <a:ext cx="846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Proyecto final DAW 2020/2021</a:t>
            </a:r>
          </a:p>
          <a:p>
            <a:pPr algn="ctr"/>
            <a:r>
              <a:rPr lang="es-ES" dirty="0"/>
              <a:t>I.E.S. Santiago Hernández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640" y="587587"/>
            <a:ext cx="2863441" cy="494580"/>
          </a:xfrm>
        </p:spPr>
        <p:txBody>
          <a:bodyPr>
            <a:normAutofit/>
          </a:bodyPr>
          <a:lstStyle/>
          <a:p>
            <a:r>
              <a:rPr lang="es-ES" sz="2800" dirty="0"/>
              <a:t>Navegación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0C51AC-BE33-43D3-8844-EC187AC0D7CC}"/>
              </a:ext>
            </a:extLst>
          </p:cNvPr>
          <p:cNvSpPr txBox="1"/>
          <p:nvPr/>
        </p:nvSpPr>
        <p:spPr>
          <a:xfrm>
            <a:off x="780174" y="1715331"/>
            <a:ext cx="806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principal sencilla: visualización novedades, llamada al usuario para registrarse y enlaces a otras secciones principales.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B2CC7-42CB-450E-8B91-E74F0591F9A2}"/>
              </a:ext>
            </a:extLst>
          </p:cNvPr>
          <p:cNvSpPr txBox="1"/>
          <p:nvPr/>
        </p:nvSpPr>
        <p:spPr>
          <a:xfrm>
            <a:off x="780174" y="2482800"/>
            <a:ext cx="1065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Barra de navegación superior fija en todas las vistas. Con enlaces a todas las secciones y menú del usuario.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DB45B2-4B2A-4C87-AE13-5EDDA61888F2}"/>
              </a:ext>
            </a:extLst>
          </p:cNvPr>
          <p:cNvSpPr txBox="1"/>
          <p:nvPr/>
        </p:nvSpPr>
        <p:spPr>
          <a:xfrm>
            <a:off x="780174" y="3212983"/>
            <a:ext cx="86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Secciones: Tintos, Blancos, Rosados, </a:t>
            </a:r>
            <a:r>
              <a:rPr lang="es-ES" dirty="0" err="1"/>
              <a:t>TopSumiller</a:t>
            </a:r>
            <a:r>
              <a:rPr lang="es-ES" dirty="0"/>
              <a:t>, </a:t>
            </a:r>
            <a:r>
              <a:rPr lang="es-ES" dirty="0" err="1"/>
              <a:t>TopUsuarios</a:t>
            </a:r>
            <a:r>
              <a:rPr lang="es-ES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3E7B58A-1F5E-4034-AB46-C5887BB9EA4A}"/>
              </a:ext>
            </a:extLst>
          </p:cNvPr>
          <p:cNvSpPr txBox="1"/>
          <p:nvPr/>
        </p:nvSpPr>
        <p:spPr>
          <a:xfrm>
            <a:off x="780174" y="3900880"/>
            <a:ext cx="939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Carrito de compra con contador de productos añadidos en su interior.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2A9C9B-976D-4E3E-8195-67E3DFC4BB29}"/>
              </a:ext>
            </a:extLst>
          </p:cNvPr>
          <p:cNvSpPr txBox="1"/>
          <p:nvPr/>
        </p:nvSpPr>
        <p:spPr>
          <a:xfrm>
            <a:off x="780174" y="4588778"/>
            <a:ext cx="1093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Menú desplegable con secciones personales del usuario (Perfil, Editar perfil, Favoritos, Historial de compras).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A782ED-63BA-4F04-9FF4-B7E86DCB441F}"/>
              </a:ext>
            </a:extLst>
          </p:cNvPr>
          <p:cNvSpPr txBox="1"/>
          <p:nvPr/>
        </p:nvSpPr>
        <p:spPr>
          <a:xfrm>
            <a:off x="780174" y="5352517"/>
            <a:ext cx="109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de contacto con el sumiller mediante email.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92A8C31-4E9E-4CF3-84B8-89505041C576}"/>
              </a:ext>
            </a:extLst>
          </p:cNvPr>
          <p:cNvSpPr txBox="1"/>
          <p:nvPr/>
        </p:nvSpPr>
        <p:spPr>
          <a:xfrm>
            <a:off x="788562" y="5873262"/>
            <a:ext cx="109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de registro: mediante formulario o Cuenta Google.</a:t>
            </a:r>
          </a:p>
        </p:txBody>
      </p:sp>
    </p:spTree>
    <p:extLst>
      <p:ext uri="{BB962C8B-B14F-4D97-AF65-F5344CB8AC3E}">
        <p14:creationId xmlns:p14="http://schemas.microsoft.com/office/powerpoint/2010/main" val="374067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0" grpId="0"/>
      <p:bldP spid="13" grpId="0"/>
      <p:bldP spid="11" grpId="0"/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033" y="646310"/>
            <a:ext cx="2650921" cy="494580"/>
          </a:xfrm>
        </p:spPr>
        <p:txBody>
          <a:bodyPr>
            <a:normAutofit/>
          </a:bodyPr>
          <a:lstStyle/>
          <a:p>
            <a:r>
              <a:rPr lang="es-ES" sz="2800" dirty="0"/>
              <a:t>Nosotros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BA4CAB-AD31-4EC0-83A3-1EFD297D1C79}"/>
              </a:ext>
            </a:extLst>
          </p:cNvPr>
          <p:cNvSpPr txBox="1"/>
          <p:nvPr/>
        </p:nvSpPr>
        <p:spPr>
          <a:xfrm>
            <a:off x="1325461" y="1963024"/>
            <a:ext cx="69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Pequeña empresa situada en Zaragoza (5 trabajadores)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0BDFE7-6F80-47C5-827A-926DBBF10652}"/>
              </a:ext>
            </a:extLst>
          </p:cNvPr>
          <p:cNvSpPr txBox="1"/>
          <p:nvPr/>
        </p:nvSpPr>
        <p:spPr>
          <a:xfrm>
            <a:off x="1325458" y="2583822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Desarrollo de software y aplicaciones web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E4D696-77DE-43E9-BC33-99BEBA6E6E1A}"/>
              </a:ext>
            </a:extLst>
          </p:cNvPr>
          <p:cNvSpPr txBox="1"/>
          <p:nvPr/>
        </p:nvSpPr>
        <p:spPr>
          <a:xfrm>
            <a:off x="1325458" y="4668688"/>
            <a:ext cx="861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 aplicación ha sido desarrollada íntegramente por mi, con el aporte de grandes ideas de los demás compañeros de la empresa.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23520-2D81-4BA9-B4FA-9B64FF804BEB}"/>
              </a:ext>
            </a:extLst>
          </p:cNvPr>
          <p:cNvSpPr txBox="1"/>
          <p:nvPr/>
        </p:nvSpPr>
        <p:spPr>
          <a:xfrm>
            <a:off x="1325458" y="3239641"/>
            <a:ext cx="670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Nuestros puntos fuertes: Asesoramiento y gran estudio de mercado para cada tipo de proyecto.</a:t>
            </a:r>
          </a:p>
        </p:txBody>
      </p:sp>
    </p:spTree>
    <p:extLst>
      <p:ext uri="{BB962C8B-B14F-4D97-AF65-F5344CB8AC3E}">
        <p14:creationId xmlns:p14="http://schemas.microsoft.com/office/powerpoint/2010/main" val="299245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561" y="685728"/>
            <a:ext cx="5243119" cy="494580"/>
          </a:xfrm>
        </p:spPr>
        <p:txBody>
          <a:bodyPr>
            <a:normAutofit fontScale="90000"/>
          </a:bodyPr>
          <a:lstStyle/>
          <a:p>
            <a:r>
              <a:rPr lang="es-ES" sz="2800" dirty="0"/>
              <a:t>Posibles mejoras de futuro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BA4CAB-AD31-4EC0-83A3-1EFD297D1C79}"/>
              </a:ext>
            </a:extLst>
          </p:cNvPr>
          <p:cNvSpPr txBox="1"/>
          <p:nvPr/>
        </p:nvSpPr>
        <p:spPr>
          <a:xfrm>
            <a:off x="1325457" y="1778358"/>
            <a:ext cx="7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nuevos productos vinícolas (nuevas variedades, artículos de menaje, </a:t>
            </a:r>
            <a:r>
              <a:rPr lang="es-ES" dirty="0" err="1"/>
              <a:t>etc</a:t>
            </a:r>
            <a:r>
              <a:rPr lang="es-ES" dirty="0"/>
              <a:t>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0BDFE7-6F80-47C5-827A-926DBBF10652}"/>
              </a:ext>
            </a:extLst>
          </p:cNvPr>
          <p:cNvSpPr txBox="1"/>
          <p:nvPr/>
        </p:nvSpPr>
        <p:spPr>
          <a:xfrm>
            <a:off x="1325459" y="2608989"/>
            <a:ext cx="869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cuentas en redes sociales para publicitar nuestra aplicación web.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E4D696-77DE-43E9-BC33-99BEBA6E6E1A}"/>
              </a:ext>
            </a:extLst>
          </p:cNvPr>
          <p:cNvSpPr txBox="1"/>
          <p:nvPr/>
        </p:nvSpPr>
        <p:spPr>
          <a:xfrm>
            <a:off x="1325457" y="3879680"/>
            <a:ext cx="861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Sorteos de experiencias vinícolas por nuestro país (Enoturismo), para nuestros usuarios más activos.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23520-2D81-4BA9-B4FA-9B64FF804BEB}"/>
              </a:ext>
            </a:extLst>
          </p:cNvPr>
          <p:cNvSpPr txBox="1"/>
          <p:nvPr/>
        </p:nvSpPr>
        <p:spPr>
          <a:xfrm>
            <a:off x="1325458" y="3239641"/>
            <a:ext cx="670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Registro con cuentas de redes sociales.</a:t>
            </a:r>
          </a:p>
        </p:txBody>
      </p:sp>
    </p:spTree>
    <p:extLst>
      <p:ext uri="{BB962C8B-B14F-4D97-AF65-F5344CB8AC3E}">
        <p14:creationId xmlns:p14="http://schemas.microsoft.com/office/powerpoint/2010/main" val="236495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51" y="1516238"/>
            <a:ext cx="8003098" cy="494580"/>
          </a:xfrm>
        </p:spPr>
        <p:txBody>
          <a:bodyPr>
            <a:normAutofit/>
          </a:bodyPr>
          <a:lstStyle/>
          <a:p>
            <a:r>
              <a:rPr lang="es-ES" sz="2800" dirty="0"/>
              <a:t>Únete y participa en nuestra comunidad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A42206-3E70-451B-82DA-9492D014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01" y="2604519"/>
            <a:ext cx="4084040" cy="2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3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ADA591-4E81-4B48-BCB2-2A2D4C42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42" y="1728832"/>
            <a:ext cx="3114196" cy="31141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32CD6-BF83-457C-898C-403E114FDB4C}"/>
              </a:ext>
            </a:extLst>
          </p:cNvPr>
          <p:cNvSpPr txBox="1"/>
          <p:nvPr/>
        </p:nvSpPr>
        <p:spPr>
          <a:xfrm>
            <a:off x="8758106" y="5687736"/>
            <a:ext cx="236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2835567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35" y="734913"/>
            <a:ext cx="2632395" cy="674437"/>
          </a:xfrm>
        </p:spPr>
        <p:txBody>
          <a:bodyPr rtlCol="0">
            <a:normAutofit/>
          </a:bodyPr>
          <a:lstStyle/>
          <a:p>
            <a:r>
              <a:rPr lang="es-ES" sz="3200" dirty="0"/>
              <a:t>Origen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5334000" cy="1035201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Clientes dedicados únicamente a la venta y asesoramiento en tiendas físicas.</a:t>
            </a:r>
          </a:p>
          <a:p>
            <a:pPr marL="0" indent="0" rtl="0">
              <a:lnSpc>
                <a:spcPct val="100000"/>
              </a:lnSpc>
              <a:buNone/>
            </a:pPr>
            <a:endParaRPr lang="es-ES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1216371-FE78-421A-8320-A51A7205E1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320394"/>
            <a:ext cx="2662026" cy="1773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0B4659-BC93-4522-99EA-352EE780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508" y="4479443"/>
            <a:ext cx="1614184" cy="1614184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301E44-0F2C-450E-8112-2DEAE5A7C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28" y="4651695"/>
            <a:ext cx="2742399" cy="1542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4847A5-E5CE-47CA-B193-42D755A75024}"/>
              </a:ext>
            </a:extLst>
          </p:cNvPr>
          <p:cNvSpPr txBox="1"/>
          <p:nvPr/>
        </p:nvSpPr>
        <p:spPr>
          <a:xfrm>
            <a:off x="685800" y="3429000"/>
            <a:ext cx="489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Covid</a:t>
            </a:r>
            <a:r>
              <a:rPr lang="es-ES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5D5EABB-83AE-47A5-9E3C-AFE10061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79" y="520693"/>
            <a:ext cx="7211077" cy="553097"/>
          </a:xfrm>
        </p:spPr>
        <p:txBody>
          <a:bodyPr rtlCol="0">
            <a:normAutofit/>
          </a:bodyPr>
          <a:lstStyle/>
          <a:p>
            <a:pPr algn="ctr"/>
            <a:r>
              <a:rPr lang="es-ES" sz="3200" dirty="0"/>
              <a:t>Problema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332F075-9825-41E6-80A3-EC8CBFD41A26}"/>
              </a:ext>
            </a:extLst>
          </p:cNvPr>
          <p:cNvSpPr txBox="1">
            <a:spLocks/>
          </p:cNvSpPr>
          <p:nvPr/>
        </p:nvSpPr>
        <p:spPr>
          <a:xfrm>
            <a:off x="487571" y="1744015"/>
            <a:ext cx="7532303" cy="553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s-ES" sz="2000"/>
              <a:t>Confinamiento de la población, restricciones, horarios….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C0C1DC5-4384-4460-92B4-4EE836F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808" y="2297112"/>
            <a:ext cx="2962913" cy="197527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7B1AA7-0122-4BD2-8C54-FED70547DBEF}"/>
              </a:ext>
            </a:extLst>
          </p:cNvPr>
          <p:cNvSpPr txBox="1"/>
          <p:nvPr/>
        </p:nvSpPr>
        <p:spPr>
          <a:xfrm>
            <a:off x="487571" y="3904908"/>
            <a:ext cx="635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Caída de ventas.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44A6A7-91C7-44D6-B0DA-BEE4876C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07" y="4394345"/>
            <a:ext cx="2967344" cy="2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766" y="432499"/>
            <a:ext cx="2219587" cy="720478"/>
          </a:xfrm>
        </p:spPr>
        <p:txBody>
          <a:bodyPr/>
          <a:lstStyle/>
          <a:p>
            <a:r>
              <a:rPr lang="es-ES" sz="3200" dirty="0"/>
              <a:t>Idea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2B084D-AD55-4ACC-BEBF-9E523B1D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09" y="1867106"/>
            <a:ext cx="3415334" cy="21934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0A01CF-CC2A-4D1C-BE3D-816DA307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66" y="3581473"/>
            <a:ext cx="4139648" cy="24837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0880BF9-ADFC-4498-AD32-D86FCA93D699}"/>
              </a:ext>
            </a:extLst>
          </p:cNvPr>
          <p:cNvSpPr txBox="1"/>
          <p:nvPr/>
        </p:nvSpPr>
        <p:spPr>
          <a:xfrm>
            <a:off x="6775325" y="277914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Crear tienda online (</a:t>
            </a:r>
            <a:r>
              <a:rPr lang="es-ES" dirty="0" err="1"/>
              <a:t>ecommerce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321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6AFDF1B-B723-4469-871C-F5439BB3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530" y="710652"/>
            <a:ext cx="7261412" cy="553097"/>
          </a:xfrm>
        </p:spPr>
        <p:txBody>
          <a:bodyPr rtlCol="0">
            <a:normAutofit/>
          </a:bodyPr>
          <a:lstStyle/>
          <a:p>
            <a:pPr algn="ctr"/>
            <a:r>
              <a:rPr lang="es-ES" sz="3200" dirty="0"/>
              <a:t>Contacto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0B8C4675-8F6F-48EE-A87E-9E57169B25BF}"/>
              </a:ext>
            </a:extLst>
          </p:cNvPr>
          <p:cNvSpPr txBox="1">
            <a:spLocks/>
          </p:cNvSpPr>
          <p:nvPr/>
        </p:nvSpPr>
        <p:spPr>
          <a:xfrm>
            <a:off x="881852" y="1877852"/>
            <a:ext cx="7457812" cy="55309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s-ES" sz="2000" dirty="0"/>
              <a:t>El cliente cuenta su problemática.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CCE4A9-0CA1-42E7-8FEF-ECB009EAD639}"/>
              </a:ext>
            </a:extLst>
          </p:cNvPr>
          <p:cNvSpPr txBox="1"/>
          <p:nvPr/>
        </p:nvSpPr>
        <p:spPr>
          <a:xfrm>
            <a:off x="881852" y="2736727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Requisitos de la aplicación web.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9C7BE74-40F6-4D7D-9031-E5D306172549}"/>
              </a:ext>
            </a:extLst>
          </p:cNvPr>
          <p:cNvSpPr txBox="1"/>
          <p:nvPr/>
        </p:nvSpPr>
        <p:spPr>
          <a:xfrm>
            <a:off x="881851" y="3600434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Estudio de mercado.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2E5863-8135-4E58-B73A-009F6276CC31}"/>
              </a:ext>
            </a:extLst>
          </p:cNvPr>
          <p:cNvSpPr txBox="1"/>
          <p:nvPr/>
        </p:nvSpPr>
        <p:spPr>
          <a:xfrm>
            <a:off x="881852" y="4644876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Análisis de costes.</a:t>
            </a:r>
          </a:p>
        </p:txBody>
      </p:sp>
    </p:spTree>
    <p:extLst>
      <p:ext uri="{BB962C8B-B14F-4D97-AF65-F5344CB8AC3E}">
        <p14:creationId xmlns:p14="http://schemas.microsoft.com/office/powerpoint/2010/main" val="311918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95" y="515915"/>
            <a:ext cx="5537246" cy="494580"/>
          </a:xfrm>
        </p:spPr>
        <p:txBody>
          <a:bodyPr>
            <a:noAutofit/>
          </a:bodyPr>
          <a:lstStyle/>
          <a:p>
            <a:r>
              <a:rPr lang="es-ES" sz="3200" dirty="0"/>
              <a:t>Estudio de mercado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75DA10-2ECB-4B3C-A090-636A6C395448}"/>
              </a:ext>
            </a:extLst>
          </p:cNvPr>
          <p:cNvSpPr txBox="1"/>
          <p:nvPr/>
        </p:nvSpPr>
        <p:spPr>
          <a:xfrm>
            <a:off x="427839" y="1895912"/>
            <a:ext cx="539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Compra online se dispara con la pandemia.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E746B2-D430-457B-815C-286BF892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09" y="3101251"/>
            <a:ext cx="3805457" cy="15191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598B4B-3A58-4264-A263-89F099FE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24" y="1256781"/>
            <a:ext cx="3805457" cy="16210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502A93-E313-429B-B822-9291E882C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80" y="4950382"/>
            <a:ext cx="3372373" cy="15969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9D9507-0ADF-4EB9-88FE-F88EEF03B4DF}"/>
              </a:ext>
            </a:extLst>
          </p:cNvPr>
          <p:cNvSpPr txBox="1"/>
          <p:nvPr/>
        </p:nvSpPr>
        <p:spPr>
          <a:xfrm>
            <a:off x="427839" y="3331343"/>
            <a:ext cx="51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consumo de vino en los hogares.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D49741-1DC6-43D1-9437-0441D463FC51}"/>
              </a:ext>
            </a:extLst>
          </p:cNvPr>
          <p:cNvSpPr txBox="1"/>
          <p:nvPr/>
        </p:nvSpPr>
        <p:spPr>
          <a:xfrm>
            <a:off x="427838" y="5201174"/>
            <a:ext cx="470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número de ventas en webs de la competencia.</a:t>
            </a:r>
          </a:p>
        </p:txBody>
      </p:sp>
    </p:spTree>
    <p:extLst>
      <p:ext uri="{BB962C8B-B14F-4D97-AF65-F5344CB8AC3E}">
        <p14:creationId xmlns:p14="http://schemas.microsoft.com/office/powerpoint/2010/main" val="109337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3">
            <a:extLst>
              <a:ext uri="{FF2B5EF4-FFF2-40B4-BE49-F238E27FC236}">
                <a16:creationId xmlns:a16="http://schemas.microsoft.com/office/drawing/2014/main" id="{87363138-238E-4117-A637-36035C1A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02" y="587806"/>
            <a:ext cx="7804558" cy="65376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Tecnologías utilizadas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EEADA87-3264-401E-8F49-49D72A47DC1B}"/>
              </a:ext>
            </a:extLst>
          </p:cNvPr>
          <p:cNvSpPr txBox="1">
            <a:spLocks/>
          </p:cNvSpPr>
          <p:nvPr/>
        </p:nvSpPr>
        <p:spPr>
          <a:xfrm>
            <a:off x="913878" y="2247352"/>
            <a:ext cx="10144654" cy="378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s-ES"/>
              <a:t>Servidor web Apache local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3156A3-93D1-411A-B383-39A6738B1A28}"/>
              </a:ext>
            </a:extLst>
          </p:cNvPr>
          <p:cNvSpPr txBox="1"/>
          <p:nvPr/>
        </p:nvSpPr>
        <p:spPr>
          <a:xfrm>
            <a:off x="913878" y="3169869"/>
            <a:ext cx="500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</a:t>
            </a:r>
          </a:p>
          <a:p>
            <a:r>
              <a:rPr lang="es-ES" dirty="0"/>
              <a:t>	- Laravel 8</a:t>
            </a:r>
          </a:p>
          <a:p>
            <a:r>
              <a:rPr lang="es-ES" dirty="0"/>
              <a:t>	- Base de datos </a:t>
            </a:r>
            <a:r>
              <a:rPr lang="es-ES"/>
              <a:t>MySQL 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79D65-0D42-4F2A-85EE-A102A4EF408F}"/>
              </a:ext>
            </a:extLst>
          </p:cNvPr>
          <p:cNvSpPr txBox="1"/>
          <p:nvPr/>
        </p:nvSpPr>
        <p:spPr>
          <a:xfrm>
            <a:off x="913878" y="4278384"/>
            <a:ext cx="4479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</a:t>
            </a:r>
          </a:p>
          <a:p>
            <a:r>
              <a:rPr lang="es-ES" dirty="0"/>
              <a:t>	- HTML 5</a:t>
            </a:r>
          </a:p>
          <a:p>
            <a:r>
              <a:rPr lang="es-ES" dirty="0"/>
              <a:t>	- CSS</a:t>
            </a:r>
          </a:p>
          <a:p>
            <a:r>
              <a:rPr lang="es-ES" dirty="0"/>
              <a:t>	- Bootstrap 4.6</a:t>
            </a:r>
          </a:p>
          <a:p>
            <a:r>
              <a:rPr lang="es-ES" dirty="0"/>
              <a:t>	- </a:t>
            </a:r>
            <a:r>
              <a:rPr lang="es-ES" dirty="0" err="1"/>
              <a:t>Jquery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0D900B-05C2-4C9D-83D4-E36A9255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79" y="2087507"/>
            <a:ext cx="2438400" cy="6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build="p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951" y="751213"/>
            <a:ext cx="5715699" cy="494580"/>
          </a:xfrm>
        </p:spPr>
        <p:txBody>
          <a:bodyPr>
            <a:normAutofit/>
          </a:bodyPr>
          <a:lstStyle/>
          <a:p>
            <a:r>
              <a:rPr lang="es-ES" sz="2800" dirty="0"/>
              <a:t>Principales características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0C51AC-BE33-43D3-8844-EC187AC0D7CC}"/>
              </a:ext>
            </a:extLst>
          </p:cNvPr>
          <p:cNvSpPr txBox="1"/>
          <p:nvPr/>
        </p:nvSpPr>
        <p:spPr>
          <a:xfrm>
            <a:off x="780175" y="1921077"/>
            <a:ext cx="45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Sencillez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B2CC7-42CB-450E-8B91-E74F0591F9A2}"/>
              </a:ext>
            </a:extLst>
          </p:cNvPr>
          <p:cNvSpPr txBox="1"/>
          <p:nvPr/>
        </p:nvSpPr>
        <p:spPr>
          <a:xfrm>
            <a:off x="780175" y="2567030"/>
            <a:ext cx="45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Intuitiva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DB45B2-4B2A-4C87-AE13-5EDDA61888F2}"/>
              </a:ext>
            </a:extLst>
          </p:cNvPr>
          <p:cNvSpPr txBox="1"/>
          <p:nvPr/>
        </p:nvSpPr>
        <p:spPr>
          <a:xfrm>
            <a:off x="780175" y="3212983"/>
            <a:ext cx="578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Responsive</a:t>
            </a:r>
            <a:r>
              <a:rPr lang="es-ES" dirty="0"/>
              <a:t>. Adaptándose al tipo de pantalla según el dispositivo que se utilice.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3E7B58A-1F5E-4034-AB46-C5887BB9EA4A}"/>
              </a:ext>
            </a:extLst>
          </p:cNvPr>
          <p:cNvSpPr txBox="1"/>
          <p:nvPr/>
        </p:nvSpPr>
        <p:spPr>
          <a:xfrm>
            <a:off x="780175" y="3955379"/>
            <a:ext cx="409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Seguridad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2A9C9B-976D-4E3E-8195-67E3DFC4BB29}"/>
              </a:ext>
            </a:extLst>
          </p:cNvPr>
          <p:cNvSpPr txBox="1"/>
          <p:nvPr/>
        </p:nvSpPr>
        <p:spPr>
          <a:xfrm>
            <a:off x="780175" y="4588778"/>
            <a:ext cx="6191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 participación del usuario en nuestra aplicación web. Teniendo características de redes sociales (captando la atención del público más joven).</a:t>
            </a:r>
          </a:p>
        </p:txBody>
      </p:sp>
    </p:spTree>
    <p:extLst>
      <p:ext uri="{BB962C8B-B14F-4D97-AF65-F5344CB8AC3E}">
        <p14:creationId xmlns:p14="http://schemas.microsoft.com/office/powerpoint/2010/main" val="192349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0" grpId="0"/>
      <p:bldP spid="1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3">
            <a:extLst>
              <a:ext uri="{FF2B5EF4-FFF2-40B4-BE49-F238E27FC236}">
                <a16:creationId xmlns:a16="http://schemas.microsoft.com/office/drawing/2014/main" id="{B29B39C6-8C4C-4395-ACDC-BEBF6FB6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272" y="675601"/>
            <a:ext cx="7538248" cy="58665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Participación del usuario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425C00-1941-4913-9B68-95FCEDB78005}"/>
              </a:ext>
            </a:extLst>
          </p:cNvPr>
          <p:cNvSpPr txBox="1"/>
          <p:nvPr/>
        </p:nvSpPr>
        <p:spPr>
          <a:xfrm>
            <a:off x="1206256" y="2136141"/>
            <a:ext cx="488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Dar </a:t>
            </a:r>
            <a:r>
              <a:rPr lang="es-ES" dirty="0" err="1"/>
              <a:t>likes</a:t>
            </a:r>
            <a:r>
              <a:rPr lang="es-ES" dirty="0"/>
              <a:t> a los vinos que más le gusten.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78A2EC-FAC0-45D5-BD75-62F44E2E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18" y="2136141"/>
            <a:ext cx="369332" cy="3693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1C4FDE4-E9EA-4B83-9F5C-EA3EC7EF0AE2}"/>
              </a:ext>
            </a:extLst>
          </p:cNvPr>
          <p:cNvSpPr txBox="1"/>
          <p:nvPr/>
        </p:nvSpPr>
        <p:spPr>
          <a:xfrm>
            <a:off x="1206256" y="2737523"/>
            <a:ext cx="32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a favoritos.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070CA42-1A72-410E-BF07-53129C72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02" y="2740459"/>
            <a:ext cx="369332" cy="36933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A27C7A-5E6C-44B6-B6A3-BD2105CF2388}"/>
              </a:ext>
            </a:extLst>
          </p:cNvPr>
          <p:cNvSpPr txBox="1"/>
          <p:nvPr/>
        </p:nvSpPr>
        <p:spPr>
          <a:xfrm>
            <a:off x="1206256" y="3425861"/>
            <a:ext cx="3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Avatar y Nick propio único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41D5929-4B82-4C89-B68B-7ED6C72BBF6A}"/>
              </a:ext>
            </a:extLst>
          </p:cNvPr>
          <p:cNvSpPr txBox="1"/>
          <p:nvPr/>
        </p:nvSpPr>
        <p:spPr>
          <a:xfrm>
            <a:off x="1206256" y="4628626"/>
            <a:ext cx="45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Dejar comentarios en los productos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B51FD7F-D113-4AB6-9359-8A3BA687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313267"/>
            <a:ext cx="3355596" cy="157580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424B344-C3AE-4BEB-B3F0-0640E978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025" y="3353587"/>
            <a:ext cx="1376516" cy="5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20_TF67670762.potx" id="{B7FC8CE9-52FA-4AB8-962B-775F580AC377}" vid="{87A6727B-63DF-420F-B5A5-9E7CDBD0D2A3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Estela de vapor</Template>
  <TotalTime>226</TotalTime>
  <Words>439</Words>
  <Application>Microsoft Office PowerPoint</Application>
  <PresentationFormat>Panorámica</PresentationFormat>
  <Paragraphs>75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Estela de condensación</vt:lpstr>
      <vt:lpstr>Presentación de PowerPoint</vt:lpstr>
      <vt:lpstr>Origen</vt:lpstr>
      <vt:lpstr>Problema</vt:lpstr>
      <vt:lpstr>Idea</vt:lpstr>
      <vt:lpstr>Contacto</vt:lpstr>
      <vt:lpstr>Estudio de mercado</vt:lpstr>
      <vt:lpstr>Tecnologías utilizadas</vt:lpstr>
      <vt:lpstr>Principales características</vt:lpstr>
      <vt:lpstr>Participación del usuario</vt:lpstr>
      <vt:lpstr>Navegación </vt:lpstr>
      <vt:lpstr>Nosotros </vt:lpstr>
      <vt:lpstr>Posibles mejoras de futuro </vt:lpstr>
      <vt:lpstr>Únete y participa en nuestra comunidad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ortega fernández</dc:creator>
  <cp:lastModifiedBy>alberto ortega fernández</cp:lastModifiedBy>
  <cp:revision>27</cp:revision>
  <dcterms:created xsi:type="dcterms:W3CDTF">2021-05-30T10:14:11Z</dcterms:created>
  <dcterms:modified xsi:type="dcterms:W3CDTF">2021-05-31T16:21:54Z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